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5" r:id="rId2"/>
    <p:sldMasterId id="2147483752" r:id="rId3"/>
    <p:sldMasterId id="2147483769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8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1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75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1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6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19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2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4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88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0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3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6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8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74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5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8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6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7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180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8AB3-7CFF-4881-9882-C3777BB84E3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700417-C140-4E21-A5B0-B539A10D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photo ANDROIDandD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119955"/>
            <a:ext cx="6553545" cy="46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Pet Adoption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FFF00"/>
                </a:solidFill>
              </a:rPr>
              <a:t>By Daniel Pivonka, Brianne </a:t>
            </a:r>
            <a:r>
              <a:rPr lang="en-US" sz="2000" dirty="0" err="1">
                <a:solidFill>
                  <a:srgbClr val="7FFF00"/>
                </a:solidFill>
              </a:rPr>
              <a:t>Bindas</a:t>
            </a:r>
            <a:r>
              <a:rPr lang="en-US" sz="2000" dirty="0">
                <a:solidFill>
                  <a:srgbClr val="7FFF00"/>
                </a:solidFill>
              </a:rPr>
              <a:t>, and Scott Mello</a:t>
            </a:r>
          </a:p>
        </p:txBody>
      </p:sp>
    </p:spTree>
    <p:extLst>
      <p:ext uri="{BB962C8B-B14F-4D97-AF65-F5344CB8AC3E}">
        <p14:creationId xmlns:p14="http://schemas.microsoft.com/office/powerpoint/2010/main" val="3039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ylabone.com/assets/010/39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r="12280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Connect users to a database of over 300,000 pets up for adoption</a:t>
            </a:r>
          </a:p>
          <a:p>
            <a:r>
              <a:rPr lang="en-US" dirty="0"/>
              <a:t>Use our search feature to find your perfect pet</a:t>
            </a:r>
          </a:p>
          <a:p>
            <a:r>
              <a:rPr lang="en-US" dirty="0"/>
              <a:t>View pet profiles and pictures</a:t>
            </a:r>
          </a:p>
          <a:p>
            <a:r>
              <a:rPr lang="en-US" dirty="0"/>
              <a:t>Add pets to your favorites so you don’t lose track of the pet you want</a:t>
            </a:r>
          </a:p>
          <a:p>
            <a:r>
              <a:rPr lang="en-US" dirty="0"/>
              <a:t>Help more pets get adopted!</a:t>
            </a:r>
          </a:p>
        </p:txBody>
      </p:sp>
    </p:spTree>
    <p:extLst>
      <p:ext uri="{BB962C8B-B14F-4D97-AF65-F5344CB8AC3E}">
        <p14:creationId xmlns:p14="http://schemas.microsoft.com/office/powerpoint/2010/main" val="415788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nninghamvet.com.au/sites/default/files/styles/large/public/images/article/ca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r="21514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Pet Search Functionality</a:t>
            </a:r>
          </a:p>
          <a:p>
            <a:r>
              <a:rPr lang="en-US" dirty="0"/>
              <a:t>Display list of pets that match search</a:t>
            </a:r>
          </a:p>
          <a:p>
            <a:r>
              <a:rPr lang="en-US" dirty="0"/>
              <a:t>View pet profile and pictures</a:t>
            </a:r>
          </a:p>
          <a:p>
            <a:r>
              <a:rPr lang="en-US" dirty="0"/>
              <a:t>Favorites database to store pets you’re thinking of adopting</a:t>
            </a:r>
          </a:p>
        </p:txBody>
      </p:sp>
    </p:spTree>
    <p:extLst>
      <p:ext uri="{BB962C8B-B14F-4D97-AF65-F5344CB8AC3E}">
        <p14:creationId xmlns:p14="http://schemas.microsoft.com/office/powerpoint/2010/main" val="24977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4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0" y="761028"/>
            <a:ext cx="1761723" cy="457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" y="761028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2" y="761026"/>
            <a:ext cx="1738253" cy="482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254" y="761026"/>
            <a:ext cx="1743851" cy="491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9" y="761026"/>
            <a:ext cx="1960681" cy="348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Brianne’s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Designed most of the UI</a:t>
            </a:r>
          </a:p>
          <a:p>
            <a:r>
              <a:rPr lang="en-US" dirty="0"/>
              <a:t>Retrieved location and type of pets user requests</a:t>
            </a:r>
          </a:p>
          <a:p>
            <a:r>
              <a:rPr lang="en-US" dirty="0"/>
              <a:t>Helped Code </a:t>
            </a:r>
            <a:r>
              <a:rPr lang="en-US" dirty="0" err="1"/>
              <a:t>PetTypeActivity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1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Dan’s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Utilities to Sent requests to API, and Parsed JSON</a:t>
            </a:r>
          </a:p>
          <a:p>
            <a:r>
              <a:rPr lang="en-US" dirty="0"/>
              <a:t>Created Pets Class</a:t>
            </a:r>
          </a:p>
          <a:p>
            <a:r>
              <a:rPr lang="en-US" dirty="0"/>
              <a:t>Created </a:t>
            </a:r>
            <a:r>
              <a:rPr lang="en-US" dirty="0" err="1"/>
              <a:t>PetAdapter</a:t>
            </a:r>
            <a:endParaRPr lang="en-US" dirty="0"/>
          </a:p>
          <a:p>
            <a:r>
              <a:rPr lang="en-US" dirty="0"/>
              <a:t>Helped Code </a:t>
            </a:r>
            <a:r>
              <a:rPr lang="en-US" dirty="0" err="1"/>
              <a:t>MainActivity</a:t>
            </a:r>
            <a:r>
              <a:rPr lang="en-US" dirty="0"/>
              <a:t>, </a:t>
            </a:r>
            <a:r>
              <a:rPr lang="en-US" dirty="0" err="1"/>
              <a:t>PetTypeActivity</a:t>
            </a:r>
            <a:r>
              <a:rPr lang="en-US" dirty="0"/>
              <a:t>, </a:t>
            </a:r>
            <a:r>
              <a:rPr lang="en-US" dirty="0" err="1"/>
              <a:t>PetListActivity</a:t>
            </a:r>
            <a:r>
              <a:rPr lang="en-US" dirty="0"/>
              <a:t>, and </a:t>
            </a:r>
            <a:r>
              <a:rPr lang="en-US" dirty="0" err="1"/>
              <a:t>PetViewActivity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77" y="632145"/>
            <a:ext cx="2862662" cy="508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Scott’s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Created Favorites Database</a:t>
            </a:r>
          </a:p>
          <a:p>
            <a:r>
              <a:rPr lang="en-US" dirty="0"/>
              <a:t>Displayed favorite pet profiles</a:t>
            </a:r>
          </a:p>
          <a:p>
            <a:r>
              <a:rPr lang="en-US" dirty="0"/>
              <a:t>Helped With UI</a:t>
            </a:r>
          </a:p>
          <a:p>
            <a:r>
              <a:rPr lang="en-US" dirty="0"/>
              <a:t>Help with Activities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327639"/>
            <a:ext cx="8941777" cy="47137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MainActivity</a:t>
            </a:r>
            <a:r>
              <a:rPr lang="en-US" dirty="0"/>
              <a:t> – Gets location from user – Code by Daniel, Layout by Brianne</a:t>
            </a:r>
          </a:p>
          <a:p>
            <a:r>
              <a:rPr lang="en-US" dirty="0" err="1"/>
              <a:t>PetTypeActivity</a:t>
            </a:r>
            <a:r>
              <a:rPr lang="en-US" dirty="0"/>
              <a:t> – Gets search options from user – Code by Daniel and Brianne, Layout by Brianne</a:t>
            </a:r>
          </a:p>
          <a:p>
            <a:r>
              <a:rPr lang="en-US" dirty="0" err="1"/>
              <a:t>PetListActivity</a:t>
            </a:r>
            <a:r>
              <a:rPr lang="en-US" dirty="0"/>
              <a:t> – Show list of pet returned from search, starts </a:t>
            </a:r>
            <a:r>
              <a:rPr lang="en-US" dirty="0" err="1"/>
              <a:t>AsyncTask</a:t>
            </a:r>
            <a:r>
              <a:rPr lang="en-US" dirty="0"/>
              <a:t> – Code by Daniel, Layout by Brianne</a:t>
            </a:r>
          </a:p>
          <a:p>
            <a:r>
              <a:rPr lang="en-US" dirty="0" err="1"/>
              <a:t>PetViewActivity</a:t>
            </a:r>
            <a:r>
              <a:rPr lang="en-US" dirty="0"/>
              <a:t> –Show profile and pictures of selected pet – Code By Daniel and Brianne, Layout by Brianne</a:t>
            </a:r>
          </a:p>
          <a:p>
            <a:r>
              <a:rPr lang="en-US" dirty="0" err="1"/>
              <a:t>FavoritesActivity</a:t>
            </a:r>
            <a:r>
              <a:rPr lang="en-US" dirty="0"/>
              <a:t> – Show list of pets added to favorites – Code by Scott, Layout by Scott and Brianne</a:t>
            </a:r>
          </a:p>
          <a:p>
            <a:r>
              <a:rPr lang="en-US" dirty="0" err="1"/>
              <a:t>FavoritesViewActivity</a:t>
            </a:r>
            <a:r>
              <a:rPr lang="en-US" dirty="0"/>
              <a:t>- Shows profile and picture of pet from favorites list – Code by Scott, Layout by Brianne</a:t>
            </a:r>
          </a:p>
          <a:p>
            <a:endParaRPr lang="en-US" dirty="0"/>
          </a:p>
          <a:p>
            <a:r>
              <a:rPr lang="en-US" dirty="0"/>
              <a:t>Pets – Class to hold a single pets info – Code by Daniel</a:t>
            </a:r>
          </a:p>
          <a:p>
            <a:r>
              <a:rPr lang="en-US" dirty="0" err="1"/>
              <a:t>PetAdapter</a:t>
            </a:r>
            <a:r>
              <a:rPr lang="en-US" dirty="0"/>
              <a:t> – Adapter used to display pet list – Code by Daniel</a:t>
            </a:r>
          </a:p>
          <a:p>
            <a:r>
              <a:rPr lang="en-US" dirty="0" err="1"/>
              <a:t>FavoritesTable</a:t>
            </a:r>
            <a:r>
              <a:rPr lang="en-US" dirty="0"/>
              <a:t> – Database to hold favorite pets info – Code by Scott</a:t>
            </a:r>
          </a:p>
          <a:p>
            <a:r>
              <a:rPr lang="en-US" dirty="0" err="1"/>
              <a:t>FavoritesContentProvider</a:t>
            </a:r>
            <a:r>
              <a:rPr lang="en-US" dirty="0"/>
              <a:t> -  ********************** - Code by Scott</a:t>
            </a:r>
          </a:p>
          <a:p>
            <a:r>
              <a:rPr lang="en-US" dirty="0" err="1"/>
              <a:t>PetAdoptionDatabaseHelper</a:t>
            </a:r>
            <a:r>
              <a:rPr lang="en-US" dirty="0"/>
              <a:t> -  ********************* - Code by Scott</a:t>
            </a:r>
          </a:p>
          <a:p>
            <a:r>
              <a:rPr lang="en-US" dirty="0" err="1"/>
              <a:t>PetCursorAdapter</a:t>
            </a:r>
            <a:r>
              <a:rPr lang="en-US" dirty="0"/>
              <a:t> -  ************************ - Code by Scott</a:t>
            </a:r>
          </a:p>
          <a:p>
            <a:r>
              <a:rPr lang="en-US" dirty="0" err="1"/>
              <a:t>Utils</a:t>
            </a:r>
            <a:r>
              <a:rPr lang="en-US" dirty="0"/>
              <a:t> – Network utilities to retrieve pets from API – Code by Daniel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517" y="189200"/>
            <a:ext cx="3678360" cy="6531291"/>
          </a:xfrm>
        </p:spPr>
      </p:pic>
    </p:spTree>
    <p:extLst>
      <p:ext uri="{BB962C8B-B14F-4D97-AF65-F5344CB8AC3E}">
        <p14:creationId xmlns:p14="http://schemas.microsoft.com/office/powerpoint/2010/main" val="591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420</TotalTime>
  <Words>335</Words>
  <Application>Microsoft Office PowerPoint</Application>
  <PresentationFormat>Widescreen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1_Facet</vt:lpstr>
      <vt:lpstr>2_Facet</vt:lpstr>
      <vt:lpstr>Pet Adoption</vt:lpstr>
      <vt:lpstr>Project Goal</vt:lpstr>
      <vt:lpstr>Project Features</vt:lpstr>
      <vt:lpstr>Project Design</vt:lpstr>
      <vt:lpstr>Brianne’s Work</vt:lpstr>
      <vt:lpstr>Dan’s Work</vt:lpstr>
      <vt:lpstr>Scott’s Work</vt:lpstr>
      <vt:lpstr>File Structure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</dc:title>
  <dc:creator>dan pivonka</dc:creator>
  <cp:lastModifiedBy>dan pivonka</cp:lastModifiedBy>
  <cp:revision>23</cp:revision>
  <dcterms:created xsi:type="dcterms:W3CDTF">2016-12-05T23:20:56Z</dcterms:created>
  <dcterms:modified xsi:type="dcterms:W3CDTF">2016-12-08T07:18:03Z</dcterms:modified>
</cp:coreProperties>
</file>